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3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09/09/2021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owardsdatascience.com/how-to-run-postgresql-and-pgadmin-using-docker-3a6a8ae918b5" TargetMode="External"/><Relationship Id="rId4" Type="http://schemas.openxmlformats.org/officeDocument/2006/relationships/hyperlink" Target="https://www.postgresql.org/download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767 Data Science Degree</a:t>
            </a:r>
            <a:endParaRPr lang="en-US" sz="66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Banco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 err="1">
                <a:solidFill>
                  <a:schemeClr val="bg1"/>
                </a:solidFill>
                <a:effectLst/>
              </a:rPr>
              <a:t>Início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08/09 e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término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04/10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124574" y="6424186"/>
            <a:ext cx="4293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  williamteixeira5       williamtx5      </a:t>
            </a:r>
            <a:r>
              <a:rPr lang="en-IE" dirty="0" err="1"/>
              <a:t>jwilliamtx</a:t>
            </a:r>
            <a:endParaRPr lang="en-IE" dirty="0"/>
          </a:p>
        </p:txBody>
      </p:sp>
      <p:pic>
        <p:nvPicPr>
          <p:cNvPr id="1026" name="Picture 2" descr="Icon&#10;&#10;Description automatically generated">
            <a:extLst>
              <a:ext uri="{FF2B5EF4-FFF2-40B4-BE49-F238E27FC236}">
                <a16:creationId xmlns:a16="http://schemas.microsoft.com/office/drawing/2014/main" id="{8AAFA9FC-776A-45B1-94FA-F68E8CC71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232" y="6509311"/>
            <a:ext cx="199971" cy="199082"/>
          </a:xfrm>
          <a:prstGeom prst="rect">
            <a:avLst/>
          </a:prstGeom>
          <a:noFill/>
        </p:spPr>
      </p:pic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0" y="6494633"/>
            <a:ext cx="238054" cy="238054"/>
          </a:xfrm>
          <a:prstGeom prst="rect">
            <a:avLst/>
          </a:prstGeom>
          <a:noFill/>
        </p:spPr>
      </p:pic>
      <p:pic>
        <p:nvPicPr>
          <p:cNvPr id="4098" name="Picture 2" descr="Icon&#10;&#10;Description automatically generated">
            <a:extLst>
              <a:ext uri="{FF2B5EF4-FFF2-40B4-BE49-F238E27FC236}">
                <a16:creationId xmlns:a16="http://schemas.microsoft.com/office/drawing/2014/main" id="{F862485B-45C7-4105-BC26-6D600A447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050" y="6515109"/>
            <a:ext cx="153738" cy="20524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banco de dados</a:t>
            </a:r>
          </a:p>
          <a:p>
            <a:r>
              <a:rPr lang="pt-BR" dirty="0"/>
              <a:t>Background em BD</a:t>
            </a:r>
          </a:p>
          <a:p>
            <a:r>
              <a:rPr lang="pt-BR" dirty="0"/>
              <a:t>Experiência prévia com BD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/>
              <a:t>Tempo dedicado durante a aula (1h)</a:t>
            </a:r>
          </a:p>
          <a:p>
            <a:r>
              <a:rPr lang="pt-BR" dirty="0"/>
              <a:t>Avaliação</a:t>
            </a:r>
          </a:p>
          <a:p>
            <a:pPr lvl="1"/>
            <a:r>
              <a:rPr lang="pt-BR" dirty="0"/>
              <a:t>Projeto Incremental</a:t>
            </a:r>
          </a:p>
          <a:p>
            <a:pPr lvl="1"/>
            <a:r>
              <a:rPr lang="pt-BR" dirty="0"/>
              <a:t>Entrega de exercícios</a:t>
            </a:r>
          </a:p>
          <a:p>
            <a:pPr lvl="1"/>
            <a:r>
              <a:rPr lang="pt-BR" dirty="0"/>
              <a:t>Prova</a:t>
            </a:r>
          </a:p>
          <a:p>
            <a:pPr lvl="1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r>
              <a:rPr lang="en-IE" dirty="0"/>
              <a:t>FAQ</a:t>
            </a:r>
          </a:p>
          <a:p>
            <a:pPr lvl="1"/>
            <a:endParaRPr lang="en-IE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4"/>
              </a:rPr>
              <a:t>PostgreSQL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  <a:p>
            <a:pPr marL="457200" lvl="1" indent="0">
              <a:buNone/>
            </a:pPr>
            <a:endParaRPr lang="pt-BR" sz="1800" dirty="0"/>
          </a:p>
          <a:p>
            <a:r>
              <a:rPr lang="pt-BR" sz="2400" dirty="0">
                <a:hlinkClick r:id="rId5"/>
              </a:rPr>
              <a:t>Docker</a:t>
            </a:r>
            <a:r>
              <a:rPr lang="pt-BR" sz="2400" dirty="0"/>
              <a:t> (?)</a:t>
            </a:r>
          </a:p>
          <a:p>
            <a:pPr lvl="1"/>
            <a:r>
              <a:rPr lang="pt-BR" sz="1800" dirty="0"/>
              <a:t>Utilizar o banco de dados por meio de um container</a:t>
            </a:r>
          </a:p>
          <a:p>
            <a:pPr lvl="1"/>
            <a:r>
              <a:rPr lang="pt-BR" sz="1800" dirty="0"/>
              <a:t>Imagem padrão pronta com pouca configuração</a:t>
            </a:r>
          </a:p>
          <a:p>
            <a:pPr lvl="1"/>
            <a:r>
              <a:rPr lang="pt-BR" sz="1800" dirty="0"/>
              <a:t>Isolamento do banco na máquina</a:t>
            </a:r>
          </a:p>
          <a:p>
            <a:pPr marL="457200" lvl="1" indent="0">
              <a:buNone/>
            </a:pPr>
            <a:endParaRPr lang="pt-BR" sz="1800" b="1" dirty="0"/>
          </a:p>
          <a:p>
            <a:pPr marL="0" indent="0">
              <a:buNone/>
            </a:pPr>
            <a:r>
              <a:rPr lang="pt-BR" sz="2400" b="1" dirty="0"/>
              <a:t>Utilizaremos uma aula pra configuração do banco</a:t>
            </a:r>
            <a:r>
              <a:rPr lang="pt-BR" sz="2400" b="1" i="1" dirty="0"/>
              <a:t> </a:t>
            </a:r>
            <a:r>
              <a:rPr lang="pt-BR" sz="2400" b="1" dirty="0">
                <a:sym typeface="Wingdings" panose="05000000000000000000" pitchFamily="2" charset="2"/>
              </a:rPr>
              <a:t></a:t>
            </a:r>
            <a:endParaRPr lang="en-IE" sz="2400" b="1" dirty="0"/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139</Words>
  <Application>Microsoft Office PowerPoint</Application>
  <PresentationFormat>Widescreen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</vt:lpstr>
      <vt:lpstr>Calibri</vt:lpstr>
      <vt:lpstr>Calibri Light</vt:lpstr>
      <vt:lpstr>Office Theme</vt:lpstr>
      <vt:lpstr>767 Data Science Degree</vt:lpstr>
      <vt:lpstr>What's the craic?</vt:lpstr>
      <vt:lpstr>Apresentações</vt:lpstr>
      <vt:lpstr>Organização do Curso</vt:lpstr>
      <vt:lpstr>Material de Aula</vt:lpstr>
      <vt:lpstr>Instalação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3</cp:revision>
  <dcterms:created xsi:type="dcterms:W3CDTF">2021-09-08T10:43:12Z</dcterms:created>
  <dcterms:modified xsi:type="dcterms:W3CDTF">2021-09-08T23:31:06Z</dcterms:modified>
</cp:coreProperties>
</file>

<file path=docProps/thumbnail.jpeg>
</file>